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handoutMasterIdLst>
    <p:handoutMasterId r:id="rId10"/>
  </p:handoutMasterIdLst>
  <p:sldIdLst>
    <p:sldId id="310" r:id="rId5"/>
    <p:sldId id="468" r:id="rId6"/>
    <p:sldId id="469" r:id="rId7"/>
    <p:sldId id="326" r:id="rId8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285A"/>
    <a:srgbClr val="481F6B"/>
    <a:srgbClr val="FFD64B"/>
    <a:srgbClr val="371450"/>
    <a:srgbClr val="E8E7E7"/>
    <a:srgbClr val="53BFEB"/>
    <a:srgbClr val="EA1F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78"/>
    <p:restoredTop sz="94694"/>
  </p:normalViewPr>
  <p:slideViewPr>
    <p:cSldViewPr snapToGrid="0" snapToObjects="1">
      <p:cViewPr varScale="1">
        <p:scale>
          <a:sx n="145" d="100"/>
          <a:sy n="145" d="100"/>
        </p:scale>
        <p:origin x="8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F1B36D-DA70-8047-A688-18C82253D5D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D8005D-F305-C140-B407-5A12A6C3F4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14480-E82D-0D45-803E-E0880C429840}" type="datetimeFigureOut">
              <a:rPr lang="en-US" smtClean="0">
                <a:latin typeface="Arial" panose="020B0604020202020204" pitchFamily="34" charset="0"/>
              </a:rPr>
              <a:t>10/18/19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25C4EE-A15D-814F-9A28-95F7540244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890FB-570E-1B4A-A9AF-5014C644298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6B5003-3E9D-1D46-9A5C-1D2529D759A7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1106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jpeg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6363E2EB-0274-F34B-A869-8CCB31F3B260}" type="datetimeFigureOut">
              <a:rPr lang="en-US" smtClean="0"/>
              <a:pPr/>
              <a:t>10/18/19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13894378-73AB-FE4C-8B26-322D3FD8D2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14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vertur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69CC07B-AED7-D249-B622-23FAD07D155B}"/>
              </a:ext>
            </a:extLst>
          </p:cNvPr>
          <p:cNvSpPr/>
          <p:nvPr userDrawn="1"/>
        </p:nvSpPr>
        <p:spPr>
          <a:xfrm>
            <a:off x="520396" y="465649"/>
            <a:ext cx="8096250" cy="4775424"/>
          </a:xfrm>
          <a:prstGeom prst="rect">
            <a:avLst/>
          </a:prstGeom>
          <a:noFill/>
          <a:ln w="152400" cap="sq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Futura Std Book" panose="020B0502020204020303" pitchFamily="34" charset="77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62FE155-034A-FD45-A543-6182598F1A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7042" y="473927"/>
            <a:ext cx="6766271" cy="476714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75000"/>
              </a:lnSpc>
              <a:buNone/>
              <a:defRPr sz="6000" b="1" i="1" spc="-300" baseline="0">
                <a:solidFill>
                  <a:srgbClr val="EB285A"/>
                </a:solidFill>
                <a:latin typeface="Futura Std ExtraBold" panose="020B0502020204020303" pitchFamily="34" charset="77"/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0EFD7B-E82E-D84D-8B1C-FB3D4D9461FF}"/>
              </a:ext>
            </a:extLst>
          </p:cNvPr>
          <p:cNvSpPr/>
          <p:nvPr userDrawn="1"/>
        </p:nvSpPr>
        <p:spPr>
          <a:xfrm>
            <a:off x="1" y="4266667"/>
            <a:ext cx="956433" cy="36003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Futura Std Book" panose="020B0502020204020303" pitchFamily="34" charset="77"/>
            </a:endParaRP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0D97088A-7482-0A48-969B-E86583C73F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56434" y="4261475"/>
            <a:ext cx="1340432" cy="370422"/>
          </a:xfrm>
          <a:solidFill>
            <a:schemeClr val="accent6"/>
          </a:solidFill>
        </p:spPr>
        <p:txBody>
          <a:bodyPr wrap="none" anchor="ctr" anchorCtr="0">
            <a:spAutoFit/>
          </a:bodyPr>
          <a:lstStyle>
            <a:lvl1pPr marL="0" indent="0">
              <a:lnSpc>
                <a:spcPct val="100000"/>
              </a:lnSpc>
              <a:buNone/>
              <a:defRPr sz="1800" b="1" i="0" spc="0" baseline="0">
                <a:solidFill>
                  <a:schemeClr val="bg1"/>
                </a:solidFill>
                <a:latin typeface="Futura Std ExtraBold" panose="020B0502020204020303" pitchFamily="34" charset="77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5073B433-0495-5C4B-A57D-6E4BB1E1BC9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SQLI 2019</a:t>
            </a:r>
            <a:endParaRPr lang="en-US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24C7A717-858B-874F-9D6C-B7189AB84DC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5629684-967F-1947-AF63-4A93195534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287941C3-87F5-514C-8BF6-172789B6962B}"/>
              </a:ext>
            </a:extLst>
          </p:cNvPr>
          <p:cNvSpPr/>
          <p:nvPr userDrawn="1"/>
        </p:nvSpPr>
        <p:spPr>
          <a:xfrm>
            <a:off x="0" y="720818"/>
            <a:ext cx="226952" cy="72000"/>
          </a:xfrm>
          <a:custGeom>
            <a:avLst/>
            <a:gdLst>
              <a:gd name="connsiteX0" fmla="*/ 0 w 226952"/>
              <a:gd name="connsiteY0" fmla="*/ 0 h 64694"/>
              <a:gd name="connsiteX1" fmla="*/ 226952 w 226952"/>
              <a:gd name="connsiteY1" fmla="*/ 0 h 64694"/>
              <a:gd name="connsiteX2" fmla="*/ 226952 w 226952"/>
              <a:gd name="connsiteY2" fmla="*/ 64694 h 64694"/>
              <a:gd name="connsiteX3" fmla="*/ 0 w 226952"/>
              <a:gd name="connsiteY3" fmla="*/ 64694 h 64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952" h="64694">
                <a:moveTo>
                  <a:pt x="0" y="0"/>
                </a:moveTo>
                <a:lnTo>
                  <a:pt x="226952" y="0"/>
                </a:lnTo>
                <a:lnTo>
                  <a:pt x="226952" y="64694"/>
                </a:lnTo>
                <a:lnTo>
                  <a:pt x="0" y="64694"/>
                </a:lnTo>
                <a:close/>
              </a:path>
            </a:pathLst>
          </a:custGeom>
          <a:solidFill>
            <a:srgbClr val="EB28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</a:rPr>
              <a:t>   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A46A3DD3-C4FA-BF43-B8EC-E0ABE2EF152E}"/>
              </a:ext>
            </a:extLst>
          </p:cNvPr>
          <p:cNvSpPr txBox="1"/>
          <p:nvPr userDrawn="1"/>
        </p:nvSpPr>
        <p:spPr>
          <a:xfrm>
            <a:off x="8341743" y="129396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fr-FR" dirty="0" err="1">
              <a:solidFill>
                <a:schemeClr val="accent6"/>
              </a:solidFill>
              <a:latin typeface="Futura Std Light" panose="020B0402020204020303" pitchFamily="34" charset="77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89C242C-B6C3-944D-93AA-D4EE00D0896E}"/>
              </a:ext>
            </a:extLst>
          </p:cNvPr>
          <p:cNvSpPr txBox="1"/>
          <p:nvPr userDrawn="1"/>
        </p:nvSpPr>
        <p:spPr>
          <a:xfrm>
            <a:off x="1839951" y="78059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fr-FR" dirty="0" err="1">
              <a:solidFill>
                <a:schemeClr val="accent6"/>
              </a:solidFill>
              <a:latin typeface="Futura Std Light" panose="020B04020202040203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84824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e de fin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69CC07B-AED7-D249-B622-23FAD07D155B}"/>
              </a:ext>
            </a:extLst>
          </p:cNvPr>
          <p:cNvSpPr/>
          <p:nvPr userDrawn="1"/>
        </p:nvSpPr>
        <p:spPr>
          <a:xfrm>
            <a:off x="520396" y="465649"/>
            <a:ext cx="8096250" cy="4775424"/>
          </a:xfrm>
          <a:prstGeom prst="rect">
            <a:avLst/>
          </a:prstGeom>
          <a:noFill/>
          <a:ln w="152400" cap="sq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latin typeface="Futura Std Book" panose="020B0502020204020303" pitchFamily="34" charset="77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0EFD7B-E82E-D84D-8B1C-FB3D4D9461FF}"/>
              </a:ext>
            </a:extLst>
          </p:cNvPr>
          <p:cNvSpPr/>
          <p:nvPr userDrawn="1"/>
        </p:nvSpPr>
        <p:spPr>
          <a:xfrm>
            <a:off x="1" y="4266667"/>
            <a:ext cx="2379354" cy="36003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chemeClr val="accent6"/>
              </a:solidFill>
              <a:latin typeface="Futura Std Book" panose="020B0502020204020303" pitchFamily="34" charset="77"/>
            </a:endParaRPr>
          </a:p>
        </p:txBody>
      </p:sp>
      <p:pic>
        <p:nvPicPr>
          <p:cNvPr id="8" name="Image 10">
            <a:extLst>
              <a:ext uri="{FF2B5EF4-FFF2-40B4-BE49-F238E27FC236}">
                <a16:creationId xmlns:a16="http://schemas.microsoft.com/office/drawing/2014/main" id="{32AD200F-D48B-AF4D-8625-D0D4722EDF9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665" y="4326724"/>
            <a:ext cx="1273064" cy="239923"/>
          </a:xfrm>
          <a:prstGeom prst="rect">
            <a:avLst/>
          </a:prstGeom>
        </p:spPr>
      </p:pic>
      <p:sp>
        <p:nvSpPr>
          <p:cNvPr id="7" name="Slide Number Placeholder 22">
            <a:extLst>
              <a:ext uri="{FF2B5EF4-FFF2-40B4-BE49-F238E27FC236}">
                <a16:creationId xmlns:a16="http://schemas.microsoft.com/office/drawing/2014/main" id="{2E60E515-0F10-404E-87ED-639E0D3D6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396239" y="5424876"/>
            <a:ext cx="718886" cy="299749"/>
          </a:xfrm>
        </p:spPr>
        <p:txBody>
          <a:bodyPr/>
          <a:lstStyle>
            <a:lvl1pPr>
              <a:defRPr>
                <a:solidFill>
                  <a:srgbClr val="FFD64B"/>
                </a:solidFill>
              </a:defRPr>
            </a:lvl1pPr>
          </a:lstStyle>
          <a:p>
            <a:fld id="{55629684-967F-1947-AF63-4A931955347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FFAFC7-060A-8F4C-B2AF-5D6ECC741F11}"/>
              </a:ext>
            </a:extLst>
          </p:cNvPr>
          <p:cNvSpPr txBox="1"/>
          <p:nvPr userDrawn="1"/>
        </p:nvSpPr>
        <p:spPr>
          <a:xfrm>
            <a:off x="857042" y="2142770"/>
            <a:ext cx="3993396" cy="1421181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6858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0" lang="en-US" sz="6000" b="1" i="1" u="none" strike="noStrike" kern="1200" cap="all" spc="-30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Futura Std ExtraBold" panose="020B0502020204020303" pitchFamily="34" charset="77"/>
                <a:ea typeface="+mn-ea"/>
                <a:cs typeface="+mn-cs"/>
              </a:rPr>
              <a:t>thank you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5DF4D1-A054-3E41-9F86-52B388C38090}"/>
              </a:ext>
            </a:extLst>
          </p:cNvPr>
          <p:cNvSpPr txBox="1"/>
          <p:nvPr userDrawn="1"/>
        </p:nvSpPr>
        <p:spPr>
          <a:xfrm>
            <a:off x="932445" y="1691110"/>
            <a:ext cx="3993396" cy="494778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0" marR="0" lvl="0" indent="0" algn="l" defTabSz="6858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0" lang="en-US" sz="2000" b="0" i="0" u="none" strike="noStrike" kern="1200" cap="all" spc="30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www.sqli.com</a:t>
            </a:r>
            <a:endParaRPr kumimoji="0" lang="en-US" sz="2000" b="0" i="0" u="none" strike="noStrike" kern="1200" cap="all" spc="300" normalizeH="0" baseline="0" noProof="0" dirty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8496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e blan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21">
            <a:extLst>
              <a:ext uri="{FF2B5EF4-FFF2-40B4-BE49-F238E27FC236}">
                <a16:creationId xmlns:a16="http://schemas.microsoft.com/office/drawing/2014/main" id="{6C893A85-78F8-0B48-A59B-3BEBFFC3B7D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-289366" y="1122979"/>
            <a:ext cx="938087" cy="276999"/>
          </a:xfrm>
        </p:spPr>
        <p:txBody>
          <a:bodyPr/>
          <a:lstStyle/>
          <a:p>
            <a:r>
              <a:rPr lang="en-US"/>
              <a:t>SQLI 2019</a:t>
            </a:r>
            <a:endParaRPr lang="en-US" dirty="0"/>
          </a:p>
        </p:txBody>
      </p:sp>
      <p:sp>
        <p:nvSpPr>
          <p:cNvPr id="6" name="Slide Number Placeholder 22">
            <a:extLst>
              <a:ext uri="{FF2B5EF4-FFF2-40B4-BE49-F238E27FC236}">
                <a16:creationId xmlns:a16="http://schemas.microsoft.com/office/drawing/2014/main" id="{A59EC94A-9FE8-9443-AC55-1EFE822151B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396239" y="5424876"/>
            <a:ext cx="718886" cy="299749"/>
          </a:xfrm>
        </p:spPr>
        <p:txBody>
          <a:bodyPr/>
          <a:lstStyle/>
          <a:p>
            <a:fld id="{55629684-967F-1947-AF63-4A931955347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0517FF8-080B-304F-8AC6-1D7A8B2228C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8504" y="1261478"/>
            <a:ext cx="8480365" cy="4057654"/>
          </a:xfrm>
        </p:spPr>
        <p:txBody>
          <a:bodyPr>
            <a:normAutofit/>
          </a:bodyPr>
          <a:lstStyle>
            <a:lvl1pPr>
              <a:buSzPct val="140000"/>
              <a:defRPr sz="14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 dirty="0"/>
              <a:t>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277B166-2ED1-FE43-94EC-B4BCE12AA7DB}"/>
              </a:ext>
            </a:extLst>
          </p:cNvPr>
          <p:cNvSpPr/>
          <p:nvPr userDrawn="1"/>
        </p:nvSpPr>
        <p:spPr>
          <a:xfrm>
            <a:off x="0" y="720818"/>
            <a:ext cx="226952" cy="72000"/>
          </a:xfrm>
          <a:custGeom>
            <a:avLst/>
            <a:gdLst>
              <a:gd name="connsiteX0" fmla="*/ 0 w 226952"/>
              <a:gd name="connsiteY0" fmla="*/ 0 h 64694"/>
              <a:gd name="connsiteX1" fmla="*/ 226952 w 226952"/>
              <a:gd name="connsiteY1" fmla="*/ 0 h 64694"/>
              <a:gd name="connsiteX2" fmla="*/ 226952 w 226952"/>
              <a:gd name="connsiteY2" fmla="*/ 64694 h 64694"/>
              <a:gd name="connsiteX3" fmla="*/ 0 w 226952"/>
              <a:gd name="connsiteY3" fmla="*/ 64694 h 64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6952" h="64694">
                <a:moveTo>
                  <a:pt x="0" y="0"/>
                </a:moveTo>
                <a:lnTo>
                  <a:pt x="226952" y="0"/>
                </a:lnTo>
                <a:lnTo>
                  <a:pt x="226952" y="64694"/>
                </a:lnTo>
                <a:lnTo>
                  <a:pt x="0" y="646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fr-FR" dirty="0">
                <a:latin typeface="Arial" panose="020B0604020202020204" pitchFamily="34" charset="0"/>
              </a:rPr>
              <a:t>   </a:t>
            </a:r>
          </a:p>
        </p:txBody>
      </p:sp>
      <p:sp>
        <p:nvSpPr>
          <p:cNvPr id="10" name="Espace réservé du texte 2">
            <a:extLst>
              <a:ext uri="{FF2B5EF4-FFF2-40B4-BE49-F238E27FC236}">
                <a16:creationId xmlns:a16="http://schemas.microsoft.com/office/drawing/2014/main" id="{97095A6E-AFFD-CE44-AC9D-85A6789171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06349" y="394311"/>
            <a:ext cx="8522520" cy="443259"/>
          </a:xfrm>
        </p:spPr>
        <p:txBody>
          <a:bodyPr>
            <a:noAutofit/>
          </a:bodyPr>
          <a:lstStyle>
            <a:lvl1pPr marL="0" indent="0">
              <a:lnSpc>
                <a:spcPts val="3545"/>
              </a:lnSpc>
              <a:buFontTx/>
              <a:buNone/>
              <a:defRPr lang="fr-FR" sz="3600" b="1" i="1" kern="1200" cap="all" baseline="0" dirty="0">
                <a:solidFill>
                  <a:schemeClr val="accent2"/>
                </a:solidFill>
                <a:latin typeface="Futura Std ExtraBold" panose="020B0903020204020204" pitchFamily="34" charset="0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</a:lstStyle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1561262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680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-289366" y="1122979"/>
            <a:ext cx="938087" cy="276999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>
            <a:lvl1pPr algn="r">
              <a:defRPr sz="1200" b="0" i="0" cap="all" spc="300" baseline="0">
                <a:solidFill>
                  <a:schemeClr val="accent3"/>
                </a:solidFill>
                <a:latin typeface="Futura Std Light" panose="020B0402020204020303" pitchFamily="34" charset="0"/>
              </a:defRPr>
            </a:lvl1pPr>
          </a:lstStyle>
          <a:p>
            <a:r>
              <a:rPr lang="en-US"/>
              <a:t>SQLI 2019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96239" y="5424876"/>
            <a:ext cx="718886" cy="2997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2"/>
                </a:solidFill>
                <a:latin typeface="Futura Std ExtraBold" panose="020B0502020204020303" pitchFamily="34" charset="77"/>
              </a:defRPr>
            </a:lvl1pPr>
          </a:lstStyle>
          <a:p>
            <a:fld id="{55629684-967F-1947-AF63-4A93195534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39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7" r:id="rId3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0" i="0" kern="1200">
          <a:solidFill>
            <a:schemeClr val="tx1"/>
          </a:solidFill>
          <a:latin typeface="Futura Std Light" panose="020B0402020204020303" pitchFamily="34" charset="0"/>
          <a:ea typeface="+mj-ea"/>
          <a:cs typeface="+mj-cs"/>
        </a:defRPr>
      </a:lvl1pPr>
    </p:titleStyle>
    <p:bodyStyle>
      <a:lvl1pPr marL="279450" indent="-279450" algn="l" defTabSz="685800" rtl="0" eaLnBrk="1" latinLnBrk="0" hangingPunct="1">
        <a:lnSpc>
          <a:spcPct val="100000"/>
        </a:lnSpc>
        <a:spcBef>
          <a:spcPts val="0"/>
        </a:spcBef>
        <a:buSzPct val="120000"/>
        <a:buFontTx/>
        <a:buBlip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</a:buBlip>
        <a:defRPr sz="1600" b="1" i="0" kern="1200" cap="all" baseline="0">
          <a:solidFill>
            <a:srgbClr val="EB285A"/>
          </a:solidFill>
          <a:latin typeface="Futura Std Medium" panose="020B0502020204020303" pitchFamily="34" charset="77"/>
          <a:ea typeface="Futura Std Medium" panose="020B0502020204020303" pitchFamily="34" charset="77"/>
          <a:cs typeface="Futura Std Medium" panose="020B0502020204020303" pitchFamily="34" charset="77"/>
        </a:defRPr>
      </a:lvl1pPr>
      <a:lvl2pPr marL="280800" indent="-280800" algn="l" defTabSz="685800" rtl="0" eaLnBrk="1" latinLnBrk="0" hangingPunct="1">
        <a:lnSpc>
          <a:spcPct val="100000"/>
        </a:lnSpc>
        <a:spcBef>
          <a:spcPts val="0"/>
        </a:spcBef>
        <a:buSzPct val="45000"/>
        <a:buFont typeface="Arial"/>
        <a:buChar char=" "/>
        <a:defRPr sz="1400" b="0" i="0" kern="1200">
          <a:solidFill>
            <a:schemeClr val="accent2"/>
          </a:solidFill>
          <a:latin typeface="Futura Std Light" panose="020B0402020204020303" pitchFamily="34" charset="0"/>
          <a:ea typeface="+mn-ea"/>
          <a:cs typeface="+mn-cs"/>
        </a:defRPr>
      </a:lvl2pPr>
      <a:lvl3pPr marL="648000" indent="-36000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400" b="0" i="0" kern="1200">
          <a:solidFill>
            <a:schemeClr val="accent2"/>
          </a:solidFill>
          <a:latin typeface="Futura Std Light" panose="020B0402020204020303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400" b="0" i="0" kern="1200">
          <a:solidFill>
            <a:schemeClr val="accent2"/>
          </a:solidFill>
          <a:latin typeface="Futura Std Light" panose="020B0402020204020303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400" b="0" i="0" kern="1200">
          <a:solidFill>
            <a:schemeClr val="accent2"/>
          </a:solidFill>
          <a:latin typeface="Futura Std Light" panose="020B0402020204020303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tiff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178DD3-D5A1-1840-8EF5-961E561BC8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/>
              <a:t>Comment rafraichir sa </a:t>
            </a:r>
            <a:r>
              <a:rPr lang="fr-FR" dirty="0" err="1"/>
              <a:t>RecyclerView</a:t>
            </a:r>
            <a:r>
              <a:rPr lang="fr-FR"/>
              <a:t> 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ED2E30-C90A-1D4C-8035-283890A085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57E857C-7138-654E-86E7-1D416490BAC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SQLI 2019</a:t>
            </a:r>
            <a:endParaRPr lang="en-US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B3D945E-C2ED-504C-82A6-59051701686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5629684-967F-1947-AF63-4A9319553478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241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60351F2E-62E3-D14E-95E9-611BF78BEE6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SQLI 2019</a:t>
            </a:r>
            <a:endParaRPr lang="en-US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DA65AF7-E951-EB4F-854A-46A37D8CBAF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5629684-967F-1947-AF63-4A931955347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8EAE666-79AC-1240-A991-151637E1424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57401" y="1129095"/>
            <a:ext cx="2957404" cy="443259"/>
          </a:xfrm>
        </p:spPr>
        <p:txBody>
          <a:bodyPr anchor="ctr"/>
          <a:lstStyle/>
          <a:p>
            <a:pPr marL="0" indent="0" algn="ctr" fontAlgn="base">
              <a:buNone/>
            </a:pPr>
            <a:r>
              <a:rPr lang="fr-FR" b="0" i="1" dirty="0"/>
              <a:t>a</a:t>
            </a:r>
            <a:r>
              <a:rPr lang="fr-FR" b="0" dirty="0"/>
              <a:t> = ABCABBA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BAEC805-DBF6-7540-9D67-4E16E6B210A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 i="0" dirty="0"/>
              <a:t>diff algorithm</a:t>
            </a:r>
            <a:endParaRPr lang="fr-FR" dirty="0"/>
          </a:p>
        </p:txBody>
      </p:sp>
      <p:sp>
        <p:nvSpPr>
          <p:cNvPr id="6" name="Espace réservé du texte 3">
            <a:extLst>
              <a:ext uri="{FF2B5EF4-FFF2-40B4-BE49-F238E27FC236}">
                <a16:creationId xmlns:a16="http://schemas.microsoft.com/office/drawing/2014/main" id="{06CC43AF-40A6-9242-93D6-34E1387F8DDE}"/>
              </a:ext>
            </a:extLst>
          </p:cNvPr>
          <p:cNvSpPr txBox="1">
            <a:spLocks/>
          </p:cNvSpPr>
          <p:nvPr/>
        </p:nvSpPr>
        <p:spPr>
          <a:xfrm>
            <a:off x="306349" y="1375400"/>
            <a:ext cx="2957404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None/>
            </a:pPr>
            <a:r>
              <a:rPr lang="fr-FR" b="0" i="1" dirty="0"/>
              <a:t>b</a:t>
            </a:r>
            <a:r>
              <a:rPr lang="fr-FR" b="0" dirty="0"/>
              <a:t> = CBABAC</a:t>
            </a:r>
          </a:p>
        </p:txBody>
      </p:sp>
      <p:sp>
        <p:nvSpPr>
          <p:cNvPr id="7" name="Espace réservé du texte 3">
            <a:extLst>
              <a:ext uri="{FF2B5EF4-FFF2-40B4-BE49-F238E27FC236}">
                <a16:creationId xmlns:a16="http://schemas.microsoft.com/office/drawing/2014/main" id="{C7EE85AC-A33B-B641-B26E-35CDDEC6149E}"/>
              </a:ext>
            </a:extLst>
          </p:cNvPr>
          <p:cNvSpPr txBox="1">
            <a:spLocks/>
          </p:cNvSpPr>
          <p:nvPr/>
        </p:nvSpPr>
        <p:spPr>
          <a:xfrm>
            <a:off x="793186" y="1915798"/>
            <a:ext cx="575065" cy="3652869"/>
          </a:xfrm>
          <a:prstGeom prst="rect">
            <a:avLst/>
          </a:prstGeom>
        </p:spPr>
        <p:txBody>
          <a:bodyPr vert="horz" lIns="91440" tIns="45720" rIns="91440" bIns="46800" rtlCol="0" anchor="t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buNone/>
            </a:pPr>
            <a:r>
              <a:rPr lang="fr-FR" dirty="0"/>
              <a:t> - A</a:t>
            </a:r>
          </a:p>
          <a:p>
            <a:pPr marL="0" indent="0" algn="r" fontAlgn="base">
              <a:buNone/>
            </a:pPr>
            <a:r>
              <a:rPr lang="fr-FR" dirty="0"/>
              <a:t> - B</a:t>
            </a:r>
          </a:p>
          <a:p>
            <a:pPr marL="0" indent="0" algn="r" fontAlgn="base">
              <a:buNone/>
            </a:pPr>
            <a:r>
              <a:rPr lang="fr-FR" dirty="0"/>
              <a:t> - C</a:t>
            </a:r>
          </a:p>
          <a:p>
            <a:pPr marL="0" indent="0" algn="r" fontAlgn="base">
              <a:buNone/>
            </a:pPr>
            <a:r>
              <a:rPr lang="fr-FR" dirty="0"/>
              <a:t> - A</a:t>
            </a:r>
          </a:p>
          <a:p>
            <a:pPr marL="0" indent="0" algn="r" fontAlgn="base">
              <a:buNone/>
            </a:pPr>
            <a:r>
              <a:rPr lang="fr-FR" dirty="0"/>
              <a:t> - B</a:t>
            </a:r>
          </a:p>
          <a:p>
            <a:pPr marL="0" indent="0" algn="r" fontAlgn="base">
              <a:buNone/>
            </a:pPr>
            <a:r>
              <a:rPr lang="fr-FR" dirty="0"/>
              <a:t> - B</a:t>
            </a:r>
          </a:p>
          <a:p>
            <a:pPr marL="0" indent="0" algn="r" fontAlgn="base">
              <a:buNone/>
            </a:pPr>
            <a:r>
              <a:rPr lang="fr-FR" dirty="0"/>
              <a:t> - A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C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B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A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B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A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C</a:t>
            </a:r>
            <a:endParaRPr lang="fr-FR" b="0" dirty="0">
              <a:solidFill>
                <a:srgbClr val="00B050"/>
              </a:solidFill>
            </a:endParaRPr>
          </a:p>
        </p:txBody>
      </p:sp>
      <p:sp>
        <p:nvSpPr>
          <p:cNvPr id="8" name="Espace réservé du texte 3">
            <a:extLst>
              <a:ext uri="{FF2B5EF4-FFF2-40B4-BE49-F238E27FC236}">
                <a16:creationId xmlns:a16="http://schemas.microsoft.com/office/drawing/2014/main" id="{862AFC1C-4197-954A-9CA6-0EF4519DD924}"/>
              </a:ext>
            </a:extLst>
          </p:cNvPr>
          <p:cNvSpPr txBox="1">
            <a:spLocks/>
          </p:cNvSpPr>
          <p:nvPr/>
        </p:nvSpPr>
        <p:spPr>
          <a:xfrm>
            <a:off x="2071001" y="1909724"/>
            <a:ext cx="575065" cy="2926805"/>
          </a:xfrm>
          <a:prstGeom prst="rect">
            <a:avLst/>
          </a:prstGeom>
        </p:spPr>
        <p:txBody>
          <a:bodyPr vert="horz" lIns="91440" tIns="45720" rIns="91440" bIns="46800" rtlCol="0" anchor="t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buNone/>
            </a:pPr>
            <a:r>
              <a:rPr lang="fr-FR" dirty="0"/>
              <a:t> - A</a:t>
            </a:r>
          </a:p>
          <a:p>
            <a:pPr marL="0" indent="0" algn="r" fontAlgn="base">
              <a:buNone/>
            </a:pPr>
            <a:r>
              <a:rPr lang="fr-FR" dirty="0"/>
              <a:t> - B</a:t>
            </a:r>
          </a:p>
          <a:p>
            <a:pPr marL="0" indent="0" algn="r" fontAlgn="base">
              <a:buNone/>
            </a:pPr>
            <a:r>
              <a:rPr lang="fr-FR" dirty="0"/>
              <a:t>   </a:t>
            </a:r>
            <a:r>
              <a:rPr lang="fr-FR" dirty="0">
                <a:solidFill>
                  <a:schemeClr val="tx1"/>
                </a:solidFill>
              </a:rPr>
              <a:t>C</a:t>
            </a:r>
          </a:p>
          <a:p>
            <a:pPr marL="0" indent="0" algn="r" fontAlgn="base">
              <a:buNone/>
            </a:pPr>
            <a:r>
              <a:rPr lang="fr-FR" dirty="0"/>
              <a:t> - A</a:t>
            </a:r>
          </a:p>
          <a:p>
            <a:pPr marL="0" indent="0" algn="r" fontAlgn="base">
              <a:buNone/>
            </a:pPr>
            <a:r>
              <a:rPr lang="fr-FR" dirty="0"/>
              <a:t>   </a:t>
            </a:r>
            <a:r>
              <a:rPr lang="fr-FR" dirty="0">
                <a:solidFill>
                  <a:schemeClr val="tx1"/>
                </a:solidFill>
              </a:rPr>
              <a:t>B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A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  </a:t>
            </a:r>
            <a:r>
              <a:rPr lang="fr-FR" dirty="0">
                <a:solidFill>
                  <a:schemeClr val="tx1"/>
                </a:solidFill>
              </a:rPr>
              <a:t>B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chemeClr val="tx1"/>
                </a:solidFill>
              </a:rPr>
              <a:t>   A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C</a:t>
            </a:r>
            <a:endParaRPr lang="fr-FR" b="0" dirty="0">
              <a:solidFill>
                <a:srgbClr val="00B050"/>
              </a:solidFill>
            </a:endParaRP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7B70E585-AF7F-6B46-8291-CB1810DD62A3}"/>
              </a:ext>
            </a:extLst>
          </p:cNvPr>
          <p:cNvSpPr txBox="1">
            <a:spLocks/>
          </p:cNvSpPr>
          <p:nvPr/>
        </p:nvSpPr>
        <p:spPr>
          <a:xfrm>
            <a:off x="2715769" y="1950330"/>
            <a:ext cx="575065" cy="2926805"/>
          </a:xfrm>
          <a:prstGeom prst="rect">
            <a:avLst/>
          </a:prstGeom>
        </p:spPr>
        <p:txBody>
          <a:bodyPr vert="horz" lIns="91440" tIns="45720" rIns="91440" bIns="46800" rtlCol="0" anchor="t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buNone/>
            </a:pPr>
            <a:r>
              <a:rPr lang="fr-FR" dirty="0"/>
              <a:t> - A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C</a:t>
            </a:r>
            <a:endParaRPr lang="fr-FR" b="0" dirty="0">
              <a:solidFill>
                <a:srgbClr val="00B050"/>
              </a:solidFill>
            </a:endParaRPr>
          </a:p>
          <a:p>
            <a:pPr marL="0" indent="0" algn="r" fontAlgn="base">
              <a:buNone/>
            </a:pPr>
            <a:r>
              <a:rPr lang="fr-FR" dirty="0">
                <a:solidFill>
                  <a:schemeClr val="tx1"/>
                </a:solidFill>
              </a:rPr>
              <a:t>B</a:t>
            </a:r>
            <a:endParaRPr lang="fr-FR" dirty="0"/>
          </a:p>
          <a:p>
            <a:pPr marL="0" indent="0" algn="r" fontAlgn="base">
              <a:buNone/>
            </a:pPr>
            <a:r>
              <a:rPr lang="fr-FR" dirty="0"/>
              <a:t> - C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chemeClr val="tx1"/>
                </a:solidFill>
              </a:rPr>
              <a:t>A</a:t>
            </a:r>
            <a:endParaRPr lang="fr-FR" dirty="0"/>
          </a:p>
          <a:p>
            <a:pPr marL="0" indent="0" algn="r" fontAlgn="base">
              <a:buNone/>
            </a:pPr>
            <a:r>
              <a:rPr lang="fr-FR" dirty="0"/>
              <a:t>  </a:t>
            </a:r>
            <a:r>
              <a:rPr lang="fr-FR" dirty="0">
                <a:solidFill>
                  <a:schemeClr val="tx1"/>
                </a:solidFill>
              </a:rPr>
              <a:t>B</a:t>
            </a:r>
          </a:p>
          <a:p>
            <a:pPr marL="0" indent="0" algn="r" fontAlgn="base">
              <a:buNone/>
            </a:pPr>
            <a:r>
              <a:rPr lang="fr-FR" dirty="0"/>
              <a:t> - B</a:t>
            </a:r>
          </a:p>
          <a:p>
            <a:pPr marL="0" indent="0" algn="r" fontAlgn="base">
              <a:buNone/>
            </a:pPr>
            <a:r>
              <a:rPr lang="fr-FR" dirty="0"/>
              <a:t>   </a:t>
            </a:r>
            <a:r>
              <a:rPr lang="fr-FR" dirty="0">
                <a:solidFill>
                  <a:schemeClr val="tx1"/>
                </a:solidFill>
              </a:rPr>
              <a:t>A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+ C</a:t>
            </a:r>
          </a:p>
          <a:p>
            <a:pPr marL="0" indent="0" algn="r" fontAlgn="base">
              <a:buNone/>
            </a:pPr>
            <a:r>
              <a:rPr lang="fr-FR" dirty="0">
                <a:solidFill>
                  <a:srgbClr val="00B050"/>
                </a:solidFill>
              </a:rPr>
              <a:t>   </a:t>
            </a:r>
            <a:endParaRPr lang="fr-FR" b="0" dirty="0">
              <a:solidFill>
                <a:srgbClr val="00B050"/>
              </a:solidFill>
            </a:endParaRP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6639A215-B41E-D74B-846D-C552D266B5B0}"/>
              </a:ext>
            </a:extLst>
          </p:cNvPr>
          <p:cNvSpPr txBox="1">
            <a:spLocks/>
          </p:cNvSpPr>
          <p:nvPr/>
        </p:nvSpPr>
        <p:spPr>
          <a:xfrm>
            <a:off x="619027" y="4905600"/>
            <a:ext cx="330542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Tx/>
              <a:buNone/>
            </a:pPr>
            <a:endParaRPr lang="fr-FR" b="0" dirty="0"/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54C61A15-46BC-6042-9CED-F3340DA3A600}"/>
              </a:ext>
            </a:extLst>
          </p:cNvPr>
          <p:cNvSpPr txBox="1">
            <a:spLocks/>
          </p:cNvSpPr>
          <p:nvPr/>
        </p:nvSpPr>
        <p:spPr>
          <a:xfrm>
            <a:off x="576732" y="4812714"/>
            <a:ext cx="804883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buFontTx/>
              <a:buNone/>
            </a:pPr>
            <a:r>
              <a:rPr lang="fr-FR" sz="1050" b="0" i="1" dirty="0">
                <a:solidFill>
                  <a:schemeClr val="tx1"/>
                </a:solidFill>
              </a:rPr>
              <a:t>N = 13</a:t>
            </a:r>
            <a:endParaRPr lang="fr-FR" sz="1050" b="0" dirty="0">
              <a:solidFill>
                <a:schemeClr val="tx1"/>
              </a:solidFill>
            </a:endParaRPr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1D0A137A-FE25-934F-8DE2-C2927E49755D}"/>
              </a:ext>
            </a:extLst>
          </p:cNvPr>
          <p:cNvSpPr txBox="1">
            <a:spLocks/>
          </p:cNvSpPr>
          <p:nvPr/>
        </p:nvSpPr>
        <p:spPr>
          <a:xfrm>
            <a:off x="1841813" y="4805213"/>
            <a:ext cx="804883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buFontTx/>
              <a:buNone/>
            </a:pPr>
            <a:r>
              <a:rPr lang="fr-FR" sz="1050" b="0" i="1" dirty="0">
                <a:solidFill>
                  <a:schemeClr val="tx1"/>
                </a:solidFill>
              </a:rPr>
              <a:t>N = 5</a:t>
            </a:r>
            <a:endParaRPr lang="fr-FR" sz="1050" b="0" dirty="0">
              <a:solidFill>
                <a:schemeClr val="tx1"/>
              </a:solidFill>
            </a:endParaRPr>
          </a:p>
        </p:txBody>
      </p:sp>
      <p:sp>
        <p:nvSpPr>
          <p:cNvPr id="15" name="Espace réservé du texte 3">
            <a:extLst>
              <a:ext uri="{FF2B5EF4-FFF2-40B4-BE49-F238E27FC236}">
                <a16:creationId xmlns:a16="http://schemas.microsoft.com/office/drawing/2014/main" id="{8C57C3CE-BBAE-834E-85E1-87845BF6157F}"/>
              </a:ext>
            </a:extLst>
          </p:cNvPr>
          <p:cNvSpPr txBox="1">
            <a:spLocks/>
          </p:cNvSpPr>
          <p:nvPr/>
        </p:nvSpPr>
        <p:spPr>
          <a:xfrm>
            <a:off x="2491818" y="4811647"/>
            <a:ext cx="804883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buFontTx/>
              <a:buNone/>
            </a:pPr>
            <a:r>
              <a:rPr lang="fr-FR" sz="1050" b="0" i="1" dirty="0">
                <a:solidFill>
                  <a:schemeClr val="tx1"/>
                </a:solidFill>
              </a:rPr>
              <a:t>N = 5</a:t>
            </a:r>
            <a:endParaRPr lang="fr-FR" sz="1050" b="0" dirty="0">
              <a:solidFill>
                <a:schemeClr val="tx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485E080-25E6-2749-9E6A-BFC11FC418B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17395" y="731227"/>
            <a:ext cx="1271277" cy="1030736"/>
          </a:xfrm>
          <a:prstGeom prst="rect">
            <a:avLst/>
          </a:prstGeom>
        </p:spPr>
      </p:pic>
      <p:sp>
        <p:nvSpPr>
          <p:cNvPr id="18" name="Espace réservé du texte 3">
            <a:extLst>
              <a:ext uri="{FF2B5EF4-FFF2-40B4-BE49-F238E27FC236}">
                <a16:creationId xmlns:a16="http://schemas.microsoft.com/office/drawing/2014/main" id="{F1BBD5A4-344D-334D-8E19-E9D72D8742B5}"/>
              </a:ext>
            </a:extLst>
          </p:cNvPr>
          <p:cNvSpPr txBox="1">
            <a:spLocks/>
          </p:cNvSpPr>
          <p:nvPr/>
        </p:nvSpPr>
        <p:spPr>
          <a:xfrm>
            <a:off x="2948632" y="1022099"/>
            <a:ext cx="2957404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 fontScale="92500" lnSpcReduction="20000"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fontAlgn="base">
              <a:buNone/>
            </a:pPr>
            <a:r>
              <a:rPr lang="fr-FR" b="0" i="1" dirty="0" err="1"/>
              <a:t>eugene</a:t>
            </a:r>
            <a:r>
              <a:rPr lang="fr-FR" b="0" i="1" dirty="0"/>
              <a:t> w. </a:t>
            </a:r>
          </a:p>
          <a:p>
            <a:pPr marL="0" indent="0" algn="r" fontAlgn="base">
              <a:buNone/>
            </a:pPr>
            <a:r>
              <a:rPr lang="fr-FR" b="0" i="1" dirty="0" err="1"/>
              <a:t>myers</a:t>
            </a:r>
            <a:endParaRPr lang="fr-FR" b="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04EA182-000C-2D4C-AD29-C053F1ABEB2F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17308" y="1943301"/>
            <a:ext cx="4433506" cy="3481575"/>
          </a:xfrm>
          <a:prstGeom prst="rect">
            <a:avLst/>
          </a:prstGeom>
        </p:spPr>
      </p:pic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CA320898-381F-814C-ABF1-B83B06486D4D}"/>
              </a:ext>
            </a:extLst>
          </p:cNvPr>
          <p:cNvSpPr txBox="1">
            <a:spLocks/>
          </p:cNvSpPr>
          <p:nvPr/>
        </p:nvSpPr>
        <p:spPr>
          <a:xfrm>
            <a:off x="1123728" y="5159949"/>
            <a:ext cx="2023918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fr-FR" b="0" dirty="0">
              <a:latin typeface="Agency FB" panose="020B0503020202020204" pitchFamily="34" charset="77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C8D7345-1CC8-D448-9DEA-C124AD6C56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2604" y="5154227"/>
            <a:ext cx="1679094" cy="332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11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creen shot of a smart phone&#10;&#10;Description automatically generated">
            <a:extLst>
              <a:ext uri="{FF2B5EF4-FFF2-40B4-BE49-F238E27FC236}">
                <a16:creationId xmlns:a16="http://schemas.microsoft.com/office/drawing/2014/main" id="{6F5EEB45-E7E2-AF4E-87B3-A3DC8A83E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138" y="1068641"/>
            <a:ext cx="2235200" cy="43688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3FE87A1-4361-5244-91AD-14A9CDD2819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-289366" y="1122979"/>
            <a:ext cx="938087" cy="276999"/>
          </a:xfrm>
        </p:spPr>
        <p:txBody>
          <a:bodyPr/>
          <a:lstStyle/>
          <a:p>
            <a:r>
              <a:rPr lang="en-US"/>
              <a:t>SQLI 2019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28E502-A60F-7043-A2BB-EDF11B893DF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5629684-967F-1947-AF63-4A931955347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2584F7-858A-2F49-806F-3B92DEF590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 dirty="0"/>
              <a:t>La Application – My Team</a:t>
            </a:r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A8706918-C262-2743-9BFE-963D3E3BDC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453397" y="4877430"/>
            <a:ext cx="2957404" cy="443259"/>
          </a:xfrm>
        </p:spPr>
        <p:txBody>
          <a:bodyPr anchor="ctr"/>
          <a:lstStyle/>
          <a:p>
            <a:pPr marL="0" indent="0" algn="ctr" fontAlgn="base">
              <a:buNone/>
            </a:pPr>
            <a:r>
              <a:rPr lang="fr-FR" b="0" i="1" dirty="0"/>
              <a:t>Ajouter un item</a:t>
            </a:r>
            <a:endParaRPr lang="fr-FR" b="0" dirty="0"/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43EF9939-EE0C-8C4E-8399-593AA392B77D}"/>
              </a:ext>
            </a:extLst>
          </p:cNvPr>
          <p:cNvSpPr txBox="1">
            <a:spLocks/>
          </p:cNvSpPr>
          <p:nvPr/>
        </p:nvSpPr>
        <p:spPr>
          <a:xfrm>
            <a:off x="2495634" y="4318578"/>
            <a:ext cx="2957404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Tx/>
              <a:buNone/>
            </a:pPr>
            <a:r>
              <a:rPr lang="fr-FR" b="0" i="1" dirty="0"/>
              <a:t>Effacer un item</a:t>
            </a:r>
            <a:endParaRPr lang="fr-FR" b="0" dirty="0"/>
          </a:p>
        </p:txBody>
      </p:sp>
      <p:sp>
        <p:nvSpPr>
          <p:cNvPr id="12" name="Espace réservé du texte 3">
            <a:extLst>
              <a:ext uri="{FF2B5EF4-FFF2-40B4-BE49-F238E27FC236}">
                <a16:creationId xmlns:a16="http://schemas.microsoft.com/office/drawing/2014/main" id="{F23E0318-B4B5-CB49-92BC-3853C03CE863}"/>
              </a:ext>
            </a:extLst>
          </p:cNvPr>
          <p:cNvSpPr txBox="1">
            <a:spLocks/>
          </p:cNvSpPr>
          <p:nvPr/>
        </p:nvSpPr>
        <p:spPr>
          <a:xfrm>
            <a:off x="2786356" y="3978690"/>
            <a:ext cx="2170073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Tx/>
              <a:buNone/>
            </a:pPr>
            <a:r>
              <a:rPr lang="fr-FR" b="0" i="1" dirty="0"/>
              <a:t>Ajouter un filtre</a:t>
            </a:r>
            <a:endParaRPr lang="fr-FR" b="0" dirty="0"/>
          </a:p>
        </p:txBody>
      </p:sp>
      <p:sp>
        <p:nvSpPr>
          <p:cNvPr id="13" name="Espace réservé du texte 3">
            <a:extLst>
              <a:ext uri="{FF2B5EF4-FFF2-40B4-BE49-F238E27FC236}">
                <a16:creationId xmlns:a16="http://schemas.microsoft.com/office/drawing/2014/main" id="{E4493EC0-EBE3-F243-881E-113BEC457201}"/>
              </a:ext>
            </a:extLst>
          </p:cNvPr>
          <p:cNvSpPr txBox="1">
            <a:spLocks/>
          </p:cNvSpPr>
          <p:nvPr/>
        </p:nvSpPr>
        <p:spPr>
          <a:xfrm>
            <a:off x="2374389" y="3682449"/>
            <a:ext cx="2957404" cy="443259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base">
              <a:buFontTx/>
              <a:buNone/>
            </a:pPr>
            <a:r>
              <a:rPr lang="fr-FR" b="0" i="1" dirty="0"/>
              <a:t>Reset les données</a:t>
            </a:r>
            <a:endParaRPr lang="fr-FR" b="0" dirty="0"/>
          </a:p>
        </p:txBody>
      </p:sp>
      <p:sp>
        <p:nvSpPr>
          <p:cNvPr id="36" name="Espace réservé du texte 3">
            <a:extLst>
              <a:ext uri="{FF2B5EF4-FFF2-40B4-BE49-F238E27FC236}">
                <a16:creationId xmlns:a16="http://schemas.microsoft.com/office/drawing/2014/main" id="{45070D0E-CD39-9345-A3BA-69DE4F119AF7}"/>
              </a:ext>
            </a:extLst>
          </p:cNvPr>
          <p:cNvSpPr txBox="1">
            <a:spLocks/>
          </p:cNvSpPr>
          <p:nvPr/>
        </p:nvSpPr>
        <p:spPr>
          <a:xfrm>
            <a:off x="1001385" y="1730522"/>
            <a:ext cx="3492256" cy="1814074"/>
          </a:xfrm>
          <a:prstGeom prst="rect">
            <a:avLst/>
          </a:prstGeom>
        </p:spPr>
        <p:txBody>
          <a:bodyPr vert="horz" lIns="91440" tIns="45720" rIns="91440" bIns="46800" rtlCol="0" anchor="ctr">
            <a:normAutofit/>
          </a:bodyPr>
          <a:lstStyle>
            <a:lvl1pPr marL="279450" indent="-279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140000"/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1400" b="1" i="0" kern="1200" cap="all" baseline="0">
                <a:solidFill>
                  <a:srgbClr val="EB285A"/>
                </a:solidFill>
                <a:latin typeface="Futura Std Medium" panose="020B0502020204020303" pitchFamily="34" charset="77"/>
                <a:ea typeface="Futura Std Medium" panose="020B0502020204020303" pitchFamily="34" charset="77"/>
                <a:cs typeface="Futura Std Medium" panose="020B0502020204020303" pitchFamily="34" charset="77"/>
              </a:defRPr>
            </a:lvl1pPr>
            <a:lvl2pPr marL="280800" indent="-280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SzPct val="45000"/>
              <a:buFont typeface="Arial"/>
              <a:buChar char=" 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2pPr>
            <a:lvl3pPr marL="648000" indent="-360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b="0" i="0" kern="1200">
                <a:solidFill>
                  <a:schemeClr val="accent2"/>
                </a:solidFill>
                <a:latin typeface="Futura Std Light" panose="020B0402020204020303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lnSpc>
                <a:spcPct val="150000"/>
              </a:lnSpc>
              <a:buNone/>
            </a:pPr>
            <a:r>
              <a:rPr lang="fr-FR" b="0" i="1" dirty="0">
                <a:solidFill>
                  <a:schemeClr val="tx1"/>
                </a:solidFill>
                <a:latin typeface="+mn-lt"/>
              </a:rPr>
              <a:t>Une application pour gérer une liste de personnes appartenant à une équipe</a:t>
            </a:r>
            <a:endParaRPr lang="fr-FR" b="0" dirty="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8D8F802-C92B-0B43-AA1F-644BBD7E7819}"/>
              </a:ext>
            </a:extLst>
          </p:cNvPr>
          <p:cNvGrpSpPr/>
          <p:nvPr/>
        </p:nvGrpSpPr>
        <p:grpSpPr>
          <a:xfrm>
            <a:off x="4843624" y="3886495"/>
            <a:ext cx="2473055" cy="1197974"/>
            <a:chOff x="4192994" y="3847554"/>
            <a:chExt cx="2473055" cy="1197974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2BA394C-7F06-9248-B861-CC8AB26ECEB0}"/>
                </a:ext>
              </a:extLst>
            </p:cNvPr>
            <p:cNvCxnSpPr>
              <a:cxnSpLocks/>
            </p:cNvCxnSpPr>
            <p:nvPr/>
          </p:nvCxnSpPr>
          <p:spPr>
            <a:xfrm>
              <a:off x="4201090" y="4501266"/>
              <a:ext cx="915303" cy="229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8C1ADA6C-1F80-0F4D-A2AB-BEA05EF5B4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43332" y="4481548"/>
              <a:ext cx="322717" cy="5639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0CAD371E-A076-F846-88EC-F27E8CA8B910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5313358" y="3847554"/>
              <a:ext cx="288000" cy="5719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0D69E68-B7A5-1646-AA62-942E6C860E9C}"/>
                </a:ext>
              </a:extLst>
            </p:cNvPr>
            <p:cNvCxnSpPr/>
            <p:nvPr/>
          </p:nvCxnSpPr>
          <p:spPr>
            <a:xfrm>
              <a:off x="4192994" y="3857023"/>
              <a:ext cx="112860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43B479ED-8880-0A4D-9071-AA98DA470FCF}"/>
                </a:ext>
              </a:extLst>
            </p:cNvPr>
            <p:cNvCxnSpPr>
              <a:cxnSpLocks noChangeAspect="1"/>
            </p:cNvCxnSpPr>
            <p:nvPr/>
          </p:nvCxnSpPr>
          <p:spPr>
            <a:xfrm>
              <a:off x="5241774" y="4143795"/>
              <a:ext cx="145008" cy="2880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9B1D7EA-C48D-824F-B179-0F32AA67F47B}"/>
                </a:ext>
              </a:extLst>
            </p:cNvPr>
            <p:cNvCxnSpPr/>
            <p:nvPr/>
          </p:nvCxnSpPr>
          <p:spPr>
            <a:xfrm>
              <a:off x="4201090" y="4136389"/>
              <a:ext cx="1044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F8F96AB-AA55-774A-8B21-BF8787626AD9}"/>
                </a:ext>
              </a:extLst>
            </p:cNvPr>
            <p:cNvCxnSpPr>
              <a:cxnSpLocks/>
            </p:cNvCxnSpPr>
            <p:nvPr/>
          </p:nvCxnSpPr>
          <p:spPr>
            <a:xfrm>
              <a:off x="4201090" y="5045528"/>
              <a:ext cx="214224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7C0A90C2-BC1B-F54B-9BCF-7C17B70A3EA9}"/>
              </a:ext>
            </a:extLst>
          </p:cNvPr>
          <p:cNvSpPr txBox="1"/>
          <p:nvPr/>
        </p:nvSpPr>
        <p:spPr>
          <a:xfrm>
            <a:off x="2461846" y="1652954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fr-FR" dirty="0" err="1">
              <a:solidFill>
                <a:schemeClr val="accent6"/>
              </a:solidFill>
              <a:latin typeface="Futura Std Light" panose="020B0402020204020303" pitchFamily="34" charset="77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F4F4880-D718-2B42-BF46-42BB5893449A}"/>
              </a:ext>
            </a:extLst>
          </p:cNvPr>
          <p:cNvGrpSpPr/>
          <p:nvPr/>
        </p:nvGrpSpPr>
        <p:grpSpPr>
          <a:xfrm>
            <a:off x="689404" y="1266281"/>
            <a:ext cx="2957404" cy="978956"/>
            <a:chOff x="1133431" y="920295"/>
            <a:chExt cx="2957404" cy="9789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9CA0D35-E2EB-C640-9370-53DB9959A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13289" y="920295"/>
              <a:ext cx="978956" cy="978956"/>
            </a:xfrm>
            <a:prstGeom prst="rect">
              <a:avLst/>
            </a:prstGeom>
          </p:spPr>
        </p:pic>
        <p:sp>
          <p:nvSpPr>
            <p:cNvPr id="20" name="Espace réservé du texte 3">
              <a:extLst>
                <a:ext uri="{FF2B5EF4-FFF2-40B4-BE49-F238E27FC236}">
                  <a16:creationId xmlns:a16="http://schemas.microsoft.com/office/drawing/2014/main" id="{E71B19BC-19E5-1C41-9715-9D272592E88B}"/>
                </a:ext>
              </a:extLst>
            </p:cNvPr>
            <p:cNvSpPr txBox="1">
              <a:spLocks/>
            </p:cNvSpPr>
            <p:nvPr/>
          </p:nvSpPr>
          <p:spPr>
            <a:xfrm>
              <a:off x="1133431" y="992104"/>
              <a:ext cx="2957404" cy="778979"/>
            </a:xfrm>
            <a:prstGeom prst="rect">
              <a:avLst/>
            </a:prstGeom>
          </p:spPr>
          <p:txBody>
            <a:bodyPr vert="horz" lIns="91440" tIns="45720" rIns="91440" bIns="46800" rtlCol="0" anchor="ctr">
              <a:normAutofit/>
            </a:bodyPr>
            <a:lstStyle>
              <a:lvl1pPr marL="279450" indent="-279450" algn="l" defTabSz="685800" rtl="0" eaLnBrk="1" latinLnBrk="0" hangingPunct="1">
                <a:lnSpc>
                  <a:spcPct val="100000"/>
                </a:lnSpc>
                <a:spcBef>
                  <a:spcPts val="0"/>
                </a:spcBef>
                <a:buSzPct val="140000"/>
                <a:buFontTx/>
                <a:buBlip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</a:buBlip>
                <a:defRPr sz="1400" b="1" i="0" kern="1200" cap="all" baseline="0">
                  <a:solidFill>
                    <a:srgbClr val="EB285A"/>
                  </a:solidFill>
                  <a:latin typeface="Futura Std Medium" panose="020B0502020204020303" pitchFamily="34" charset="77"/>
                  <a:ea typeface="Futura Std Medium" panose="020B0502020204020303" pitchFamily="34" charset="77"/>
                  <a:cs typeface="Futura Std Medium" panose="020B0502020204020303" pitchFamily="34" charset="77"/>
                </a:defRPr>
              </a:lvl1pPr>
              <a:lvl2pPr marL="280800" indent="-280800" algn="l" defTabSz="685800" rtl="0" eaLnBrk="1" latinLnBrk="0" hangingPunct="1">
                <a:lnSpc>
                  <a:spcPct val="100000"/>
                </a:lnSpc>
                <a:spcBef>
                  <a:spcPts val="0"/>
                </a:spcBef>
                <a:buSzPct val="45000"/>
                <a:buFont typeface="Arial"/>
                <a:buChar char=" "/>
                <a:defRPr sz="1300" b="0" i="0" kern="1200">
                  <a:solidFill>
                    <a:schemeClr val="accent2"/>
                  </a:solidFill>
                  <a:latin typeface="Futura Std Light" panose="020B0402020204020303" pitchFamily="34" charset="0"/>
                  <a:ea typeface="+mn-ea"/>
                  <a:cs typeface="+mn-cs"/>
                </a:defRPr>
              </a:lvl2pPr>
              <a:lvl3pPr marL="648000" indent="-360000" algn="l" defTabSz="6858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Char char="•"/>
                <a:defRPr sz="1300" b="0" i="0" kern="1200">
                  <a:solidFill>
                    <a:schemeClr val="accent2"/>
                  </a:solidFill>
                  <a:latin typeface="Futura Std Light" panose="020B0402020204020303" pitchFamily="34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Char char="•"/>
                <a:defRPr sz="1300" b="0" i="0" kern="1200">
                  <a:solidFill>
                    <a:schemeClr val="accent2"/>
                  </a:solidFill>
                  <a:latin typeface="Futura Std Light" panose="020B0402020204020303" pitchFamily="34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100000"/>
                </a:lnSpc>
                <a:spcBef>
                  <a:spcPts val="0"/>
                </a:spcBef>
                <a:buFont typeface="Arial" panose="020B0604020202020204" pitchFamily="34" charset="0"/>
                <a:buChar char="•"/>
                <a:defRPr sz="1300" b="0" i="0" kern="1200">
                  <a:solidFill>
                    <a:schemeClr val="accent2"/>
                  </a:solidFill>
                  <a:latin typeface="Futura Std Light" panose="020B0402020204020303" pitchFamily="34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fontAlgn="base">
                <a:lnSpc>
                  <a:spcPct val="150000"/>
                </a:lnSpc>
                <a:buNone/>
              </a:pPr>
              <a:r>
                <a:rPr lang="fr-FR" i="1" dirty="0">
                  <a:solidFill>
                    <a:schemeClr val="tx1"/>
                  </a:solidFill>
                  <a:latin typeface="+mn-lt"/>
                </a:rPr>
                <a:t>My team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2663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9F1F8F1-BC6A-1C4B-9C61-CEA6446BB0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5629684-967F-1947-AF63-4A931955347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83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rsonnalisé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B285A"/>
      </a:accent1>
      <a:accent2>
        <a:srgbClr val="4D2F6A"/>
      </a:accent2>
      <a:accent3>
        <a:srgbClr val="53BFEB"/>
      </a:accent3>
      <a:accent4>
        <a:srgbClr val="FFD64B"/>
      </a:accent4>
      <a:accent5>
        <a:srgbClr val="5B9BD5"/>
      </a:accent5>
      <a:accent6>
        <a:srgbClr val="1E053E"/>
      </a:accent6>
      <a:hlink>
        <a:srgbClr val="0563C1"/>
      </a:hlink>
      <a:folHlink>
        <a:srgbClr val="873B66"/>
      </a:folHlink>
    </a:clrScheme>
    <a:fontScheme name="sqli">
      <a:majorFont>
        <a:latin typeface="Futura Std ExtraBold"/>
        <a:ea typeface=""/>
        <a:cs typeface=""/>
      </a:majorFont>
      <a:minorFont>
        <a:latin typeface="Futura Std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noAutofit/>
      </a:bodyPr>
      <a:lstStyle>
        <a:defPPr algn="l">
          <a:defRPr dirty="0" err="1" smtClean="0">
            <a:solidFill>
              <a:schemeClr val="accent6"/>
            </a:solidFill>
            <a:latin typeface="Futura Std Light" panose="020B0402020204020303" pitchFamily="34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116E2BACBCAA4AAC00A8C3452D6A88" ma:contentTypeVersion="7" ma:contentTypeDescription="Crée un document." ma:contentTypeScope="" ma:versionID="1f924584bd3a349a65f7bd561dbb1a91">
  <xsd:schema xmlns:xsd="http://www.w3.org/2001/XMLSchema" xmlns:xs="http://www.w3.org/2001/XMLSchema" xmlns:p="http://schemas.microsoft.com/office/2006/metadata/properties" xmlns:ns2="0f3090ae-4cde-4c17-a901-05842b8ce623" xmlns:ns3="790f516f-31a3-4933-bfb2-8d17fb08aed6" targetNamespace="http://schemas.microsoft.com/office/2006/metadata/properties" ma:root="true" ma:fieldsID="5f63f9974f4855868ee95b0ac70f1188" ns2:_="" ns3:_="">
    <xsd:import namespace="0f3090ae-4cde-4c17-a901-05842b8ce623"/>
    <xsd:import namespace="790f516f-31a3-4933-bfb2-8d17fb08aed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3090ae-4cde-4c17-a901-05842b8ce62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0f516f-31a3-4933-bfb2-8d17fb08ae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E8AEA5A-9496-40B2-BE50-8381726D4F5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663B530-B211-4D1C-B63A-3DF2E63138D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2033927-6FAC-4CA7-87FC-79BDC32D9A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3090ae-4cde-4c17-a901-05842b8ce623"/>
    <ds:schemaRef ds:uri="790f516f-31a3-4933-bfb2-8d17fb08aed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1418</TotalTime>
  <Words>150</Words>
  <Application>Microsoft Macintosh PowerPoint</Application>
  <PresentationFormat>On-screen Show (16:10)</PresentationFormat>
  <Paragraphs>55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Agency FB</vt:lpstr>
      <vt:lpstr>Arial</vt:lpstr>
      <vt:lpstr>Futura Std Book</vt:lpstr>
      <vt:lpstr>Futura Std ExtraBold</vt:lpstr>
      <vt:lpstr>Futura Std Light</vt:lpstr>
      <vt:lpstr>Futura Std Medium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prezman</dc:creator>
  <cp:keywords/>
  <dc:description/>
  <cp:lastModifiedBy>Lopez Hery</cp:lastModifiedBy>
  <cp:revision>248</cp:revision>
  <dcterms:created xsi:type="dcterms:W3CDTF">2018-10-19T13:08:46Z</dcterms:created>
  <dcterms:modified xsi:type="dcterms:W3CDTF">2019-10-18T08:21:45Z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0x01010029116E2BACBCAA4AAC00A8C3452D6A88</vt:lpwstr>
  </property>
</Properties>
</file>

<file path=docProps/thumbnail.jpeg>
</file>